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tif>
</file>

<file path=ppt/media/image6.tif>
</file>

<file path=ppt/media/image7.tif>
</file>

<file path=ppt/media/image8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39" name="Shape 5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Relationship Id="rId3" Type="http://schemas.openxmlformats.org/officeDocument/2006/relationships/image" Target="../media/image1.tif"/><Relationship Id="rId4" Type="http://schemas.openxmlformats.org/officeDocument/2006/relationships/image" Target="../media/image3.tif"/><Relationship Id="rId5" Type="http://schemas.openxmlformats.org/officeDocument/2006/relationships/image" Target="../media/image4.tif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Relationship Id="rId3" Type="http://schemas.openxmlformats.org/officeDocument/2006/relationships/image" Target="../media/image3.tif"/><Relationship Id="rId4" Type="http://schemas.openxmlformats.org/officeDocument/2006/relationships/image" Target="../media/image4.tif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Relationship Id="rId3" Type="http://schemas.openxmlformats.org/officeDocument/2006/relationships/image" Target="../media/image1.tif"/><Relationship Id="rId4" Type="http://schemas.openxmlformats.org/officeDocument/2006/relationships/image" Target="../media/image3.tif"/><Relationship Id="rId5" Type="http://schemas.openxmlformats.org/officeDocument/2006/relationships/image" Target="../media/image4.tif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- Saper">
    <p:bg>
      <p:bgPr>
        <a:gradFill flip="none" rotWithShape="1">
          <a:gsLst>
            <a:gs pos="0">
              <a:srgbClr val="310D67"/>
            </a:gs>
            <a:gs pos="100000">
              <a:srgbClr val="2FC4CA"/>
            </a:gs>
            <a:gs pos="100000">
              <a:srgbClr val="97DFE2"/>
            </a:gs>
            <a:gs pos="100000">
              <a:srgbClr val="FFFAFA"/>
            </a:gs>
          </a:gsLst>
          <a:lin ang="6320465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38228" y="-1"/>
            <a:ext cx="5974889" cy="13042329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910457886_1434x1669.jpg"/>
          <p:cNvSpPr/>
          <p:nvPr>
            <p:ph type="pic" sz="quarter" idx="21"/>
          </p:nvPr>
        </p:nvSpPr>
        <p:spPr>
          <a:xfrm>
            <a:off x="17260699" y="5075379"/>
            <a:ext cx="6464916" cy="7524368"/>
          </a:xfrm>
          <a:prstGeom prst="rect">
            <a:avLst/>
          </a:prstGeom>
          <a:effectLst>
            <a:outerShdw sx="100000" sy="100000" kx="0" ky="0" algn="b" rotWithShape="0" blurRad="266700" dist="250501" dir="5400000">
              <a:srgbClr val="000000">
                <a:alpha val="5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Retângulo Arredondado"/>
          <p:cNvSpPr/>
          <p:nvPr/>
        </p:nvSpPr>
        <p:spPr>
          <a:xfrm>
            <a:off x="-420729" y="474989"/>
            <a:ext cx="25071524" cy="2389653"/>
          </a:xfrm>
          <a:prstGeom prst="roundRect">
            <a:avLst>
              <a:gd name="adj" fmla="val 7972"/>
            </a:avLst>
          </a:prstGeom>
          <a:solidFill>
            <a:srgbClr val="7663F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24" name="Imagem" descr="Imagem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0176" y="670993"/>
            <a:ext cx="5435772" cy="1997646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Conhecer para transformar vidas"/>
          <p:cNvSpPr txBox="1"/>
          <p:nvPr/>
        </p:nvSpPr>
        <p:spPr>
          <a:xfrm>
            <a:off x="7477769" y="1288815"/>
            <a:ext cx="9629966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7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Conhecer para transformar vidas</a:t>
            </a:r>
          </a:p>
        </p:txBody>
      </p:sp>
      <p:sp>
        <p:nvSpPr>
          <p:cNvPr id="26" name="Presentation Title"/>
          <p:cNvSpPr txBox="1"/>
          <p:nvPr>
            <p:ph type="title" hasCustomPrompt="1"/>
          </p:nvPr>
        </p:nvSpPr>
        <p:spPr>
          <a:xfrm>
            <a:off x="1958457" y="4332315"/>
            <a:ext cx="15080871" cy="3805809"/>
          </a:xfrm>
          <a:prstGeom prst="rect">
            <a:avLst/>
          </a:prstGeom>
        </p:spPr>
        <p:txBody>
          <a:bodyPr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7" name="Linha"/>
          <p:cNvSpPr/>
          <p:nvPr/>
        </p:nvSpPr>
        <p:spPr>
          <a:xfrm flipV="1">
            <a:off x="6881858" y="994969"/>
            <a:ext cx="1" cy="1603694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8" name="Curso online"/>
          <p:cNvSpPr txBox="1"/>
          <p:nvPr/>
        </p:nvSpPr>
        <p:spPr>
          <a:xfrm>
            <a:off x="1999615" y="3350676"/>
            <a:ext cx="379750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7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Curso online</a:t>
            </a:r>
          </a:p>
        </p:txBody>
      </p:sp>
      <p:pic>
        <p:nvPicPr>
          <p:cNvPr id="29" name="Imagem" descr="Imagem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0900" y="10926249"/>
            <a:ext cx="6403695" cy="1707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Imagem" descr="Imagem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729581" y="10922000"/>
            <a:ext cx="1538623" cy="1997646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Nível de Corpo Um…"/>
          <p:cNvSpPr txBox="1"/>
          <p:nvPr>
            <p:ph type="body" sz="quarter" idx="1" hasCustomPrompt="1"/>
          </p:nvPr>
        </p:nvSpPr>
        <p:spPr>
          <a:xfrm>
            <a:off x="2003872" y="8221732"/>
            <a:ext cx="1509164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Agrupar"/>
          <p:cNvGrpSpPr/>
          <p:nvPr/>
        </p:nvGrpSpPr>
        <p:grpSpPr>
          <a:xfrm>
            <a:off x="114102" y="-387287"/>
            <a:ext cx="24155796" cy="14490574"/>
            <a:chOff x="0" y="0"/>
            <a:chExt cx="24155795" cy="14490573"/>
          </a:xfrm>
        </p:grpSpPr>
        <p:grpSp>
          <p:nvGrpSpPr>
            <p:cNvPr id="222" name="Agrupar"/>
            <p:cNvGrpSpPr/>
            <p:nvPr/>
          </p:nvGrpSpPr>
          <p:grpSpPr>
            <a:xfrm>
              <a:off x="0" y="-1"/>
              <a:ext cx="2173496" cy="14490574"/>
              <a:chOff x="0" y="0"/>
              <a:chExt cx="2173495" cy="14490572"/>
            </a:xfrm>
          </p:grpSpPr>
          <p:pic>
            <p:nvPicPr>
              <p:cNvPr id="21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1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1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1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1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30" name="Agrupar"/>
            <p:cNvGrpSpPr/>
            <p:nvPr/>
          </p:nvGrpSpPr>
          <p:grpSpPr>
            <a:xfrm>
              <a:off x="2198230" y="-1"/>
              <a:ext cx="2173496" cy="14490574"/>
              <a:chOff x="0" y="0"/>
              <a:chExt cx="2173495" cy="14490572"/>
            </a:xfrm>
          </p:grpSpPr>
          <p:pic>
            <p:nvPicPr>
              <p:cNvPr id="22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38" name="Agrupar"/>
            <p:cNvGrpSpPr/>
            <p:nvPr/>
          </p:nvGrpSpPr>
          <p:grpSpPr>
            <a:xfrm>
              <a:off x="4396459" y="-1"/>
              <a:ext cx="2173497" cy="14490574"/>
              <a:chOff x="0" y="0"/>
              <a:chExt cx="2173495" cy="14490572"/>
            </a:xfrm>
          </p:grpSpPr>
          <p:pic>
            <p:nvPicPr>
              <p:cNvPr id="23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3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3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3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3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3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3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46" name="Agrupar"/>
            <p:cNvGrpSpPr/>
            <p:nvPr/>
          </p:nvGrpSpPr>
          <p:grpSpPr>
            <a:xfrm>
              <a:off x="6594690" y="-1"/>
              <a:ext cx="2173496" cy="14490574"/>
              <a:chOff x="0" y="0"/>
              <a:chExt cx="2173495" cy="14490572"/>
            </a:xfrm>
          </p:grpSpPr>
          <p:pic>
            <p:nvPicPr>
              <p:cNvPr id="23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54" name="Agrupar"/>
            <p:cNvGrpSpPr/>
            <p:nvPr/>
          </p:nvGrpSpPr>
          <p:grpSpPr>
            <a:xfrm>
              <a:off x="8792920" y="-1"/>
              <a:ext cx="2173496" cy="14490574"/>
              <a:chOff x="0" y="0"/>
              <a:chExt cx="2173495" cy="14490572"/>
            </a:xfrm>
          </p:grpSpPr>
          <p:pic>
            <p:nvPicPr>
              <p:cNvPr id="24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5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5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5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5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62" name="Agrupar"/>
            <p:cNvGrpSpPr/>
            <p:nvPr/>
          </p:nvGrpSpPr>
          <p:grpSpPr>
            <a:xfrm>
              <a:off x="10991150" y="-1"/>
              <a:ext cx="2173497" cy="14490574"/>
              <a:chOff x="0" y="0"/>
              <a:chExt cx="2173495" cy="14490572"/>
            </a:xfrm>
          </p:grpSpPr>
          <p:pic>
            <p:nvPicPr>
              <p:cNvPr id="25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5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5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5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5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70" name="Agrupar"/>
            <p:cNvGrpSpPr/>
            <p:nvPr/>
          </p:nvGrpSpPr>
          <p:grpSpPr>
            <a:xfrm>
              <a:off x="13189380" y="-1"/>
              <a:ext cx="2173497" cy="14490574"/>
              <a:chOff x="0" y="0"/>
              <a:chExt cx="2173495" cy="14490572"/>
            </a:xfrm>
          </p:grpSpPr>
          <p:pic>
            <p:nvPicPr>
              <p:cNvPr id="26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6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78" name="Agrupar"/>
            <p:cNvGrpSpPr/>
            <p:nvPr/>
          </p:nvGrpSpPr>
          <p:grpSpPr>
            <a:xfrm>
              <a:off x="15387611" y="-1"/>
              <a:ext cx="2173496" cy="14490574"/>
              <a:chOff x="0" y="0"/>
              <a:chExt cx="2173495" cy="14490572"/>
            </a:xfrm>
          </p:grpSpPr>
          <p:pic>
            <p:nvPicPr>
              <p:cNvPr id="27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7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7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7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7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7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7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86" name="Agrupar"/>
            <p:cNvGrpSpPr/>
            <p:nvPr/>
          </p:nvGrpSpPr>
          <p:grpSpPr>
            <a:xfrm>
              <a:off x="19784069" y="-1"/>
              <a:ext cx="2173497" cy="14490574"/>
              <a:chOff x="0" y="0"/>
              <a:chExt cx="2173495" cy="14490572"/>
            </a:xfrm>
          </p:grpSpPr>
          <p:pic>
            <p:nvPicPr>
              <p:cNvPr id="27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8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8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8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8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8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8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94" name="Agrupar"/>
            <p:cNvGrpSpPr/>
            <p:nvPr/>
          </p:nvGrpSpPr>
          <p:grpSpPr>
            <a:xfrm>
              <a:off x="17585841" y="-1"/>
              <a:ext cx="2173496" cy="14490574"/>
              <a:chOff x="0" y="0"/>
              <a:chExt cx="2173495" cy="14490572"/>
            </a:xfrm>
          </p:grpSpPr>
          <p:pic>
            <p:nvPicPr>
              <p:cNvPr id="28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8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8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9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9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9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9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02" name="Agrupar"/>
            <p:cNvGrpSpPr/>
            <p:nvPr/>
          </p:nvGrpSpPr>
          <p:grpSpPr>
            <a:xfrm>
              <a:off x="21982300" y="-1"/>
              <a:ext cx="2173496" cy="14490574"/>
              <a:chOff x="0" y="0"/>
              <a:chExt cx="2173495" cy="14490572"/>
            </a:xfrm>
          </p:grpSpPr>
          <p:pic>
            <p:nvPicPr>
              <p:cNvPr id="29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9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9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9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9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0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0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304" name="Nível de Corpo Um…"/>
          <p:cNvSpPr txBox="1"/>
          <p:nvPr>
            <p:ph type="body" sz="half" idx="1" hasCustomPrompt="1"/>
          </p:nvPr>
        </p:nvSpPr>
        <p:spPr>
          <a:xfrm>
            <a:off x="1206500" y="1075927"/>
            <a:ext cx="1678222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05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1678222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00735">
              <a:lnSpc>
                <a:spcPct val="100000"/>
              </a:lnSpc>
              <a:spcBef>
                <a:spcPts val="0"/>
              </a:spcBef>
              <a:buSzTx/>
              <a:buNone/>
              <a:defRPr sz="5335">
                <a:solidFill>
                  <a:srgbClr val="7663F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pic>
        <p:nvPicPr>
          <p:cNvPr id="306" name="Imagem" descr="Imagem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38228" y="-1"/>
            <a:ext cx="5974889" cy="13042329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Agrupar"/>
          <p:cNvGrpSpPr/>
          <p:nvPr/>
        </p:nvGrpSpPr>
        <p:grpSpPr>
          <a:xfrm>
            <a:off x="114102" y="-387287"/>
            <a:ext cx="24155796" cy="14490574"/>
            <a:chOff x="0" y="0"/>
            <a:chExt cx="24155795" cy="14490573"/>
          </a:xfrm>
        </p:grpSpPr>
        <p:grpSp>
          <p:nvGrpSpPr>
            <p:cNvPr id="321" name="Agrupar"/>
            <p:cNvGrpSpPr/>
            <p:nvPr/>
          </p:nvGrpSpPr>
          <p:grpSpPr>
            <a:xfrm>
              <a:off x="0" y="-1"/>
              <a:ext cx="2173496" cy="14490574"/>
              <a:chOff x="0" y="0"/>
              <a:chExt cx="2173495" cy="14490572"/>
            </a:xfrm>
          </p:grpSpPr>
          <p:pic>
            <p:nvPicPr>
              <p:cNvPr id="31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1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2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29" name="Agrupar"/>
            <p:cNvGrpSpPr/>
            <p:nvPr/>
          </p:nvGrpSpPr>
          <p:grpSpPr>
            <a:xfrm>
              <a:off x="2198230" y="-1"/>
              <a:ext cx="2173496" cy="14490574"/>
              <a:chOff x="0" y="0"/>
              <a:chExt cx="2173495" cy="14490572"/>
            </a:xfrm>
          </p:grpSpPr>
          <p:pic>
            <p:nvPicPr>
              <p:cNvPr id="32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2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2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2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2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2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2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37" name="Agrupar"/>
            <p:cNvGrpSpPr/>
            <p:nvPr/>
          </p:nvGrpSpPr>
          <p:grpSpPr>
            <a:xfrm>
              <a:off x="4396459" y="-1"/>
              <a:ext cx="2173497" cy="14490574"/>
              <a:chOff x="0" y="0"/>
              <a:chExt cx="2173495" cy="14490572"/>
            </a:xfrm>
          </p:grpSpPr>
          <p:pic>
            <p:nvPicPr>
              <p:cNvPr id="33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3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3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3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3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3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3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45" name="Agrupar"/>
            <p:cNvGrpSpPr/>
            <p:nvPr/>
          </p:nvGrpSpPr>
          <p:grpSpPr>
            <a:xfrm>
              <a:off x="6594690" y="-1"/>
              <a:ext cx="2173496" cy="14490574"/>
              <a:chOff x="0" y="0"/>
              <a:chExt cx="2173495" cy="14490572"/>
            </a:xfrm>
          </p:grpSpPr>
          <p:pic>
            <p:nvPicPr>
              <p:cNvPr id="33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3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4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4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4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4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4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53" name="Agrupar"/>
            <p:cNvGrpSpPr/>
            <p:nvPr/>
          </p:nvGrpSpPr>
          <p:grpSpPr>
            <a:xfrm>
              <a:off x="8792920" y="-1"/>
              <a:ext cx="2173496" cy="14490574"/>
              <a:chOff x="0" y="0"/>
              <a:chExt cx="2173495" cy="14490572"/>
            </a:xfrm>
          </p:grpSpPr>
          <p:pic>
            <p:nvPicPr>
              <p:cNvPr id="34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4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4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4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5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5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5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61" name="Agrupar"/>
            <p:cNvGrpSpPr/>
            <p:nvPr/>
          </p:nvGrpSpPr>
          <p:grpSpPr>
            <a:xfrm>
              <a:off x="10991150" y="-1"/>
              <a:ext cx="2173497" cy="14490574"/>
              <a:chOff x="0" y="0"/>
              <a:chExt cx="2173495" cy="14490572"/>
            </a:xfrm>
          </p:grpSpPr>
          <p:pic>
            <p:nvPicPr>
              <p:cNvPr id="35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5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5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5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5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5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6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69" name="Agrupar"/>
            <p:cNvGrpSpPr/>
            <p:nvPr/>
          </p:nvGrpSpPr>
          <p:grpSpPr>
            <a:xfrm>
              <a:off x="13189380" y="-1"/>
              <a:ext cx="2173497" cy="14490574"/>
              <a:chOff x="0" y="0"/>
              <a:chExt cx="2173495" cy="14490572"/>
            </a:xfrm>
          </p:grpSpPr>
          <p:pic>
            <p:nvPicPr>
              <p:cNvPr id="36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6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6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6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6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6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6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77" name="Agrupar"/>
            <p:cNvGrpSpPr/>
            <p:nvPr/>
          </p:nvGrpSpPr>
          <p:grpSpPr>
            <a:xfrm>
              <a:off x="15387611" y="-1"/>
              <a:ext cx="2173496" cy="14490574"/>
              <a:chOff x="0" y="0"/>
              <a:chExt cx="2173495" cy="14490572"/>
            </a:xfrm>
          </p:grpSpPr>
          <p:pic>
            <p:nvPicPr>
              <p:cNvPr id="37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7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7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7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7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7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7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85" name="Agrupar"/>
            <p:cNvGrpSpPr/>
            <p:nvPr/>
          </p:nvGrpSpPr>
          <p:grpSpPr>
            <a:xfrm>
              <a:off x="19784069" y="-1"/>
              <a:ext cx="2173497" cy="14490574"/>
              <a:chOff x="0" y="0"/>
              <a:chExt cx="2173495" cy="14490572"/>
            </a:xfrm>
          </p:grpSpPr>
          <p:pic>
            <p:nvPicPr>
              <p:cNvPr id="37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7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393" name="Agrupar"/>
            <p:cNvGrpSpPr/>
            <p:nvPr/>
          </p:nvGrpSpPr>
          <p:grpSpPr>
            <a:xfrm>
              <a:off x="17585841" y="-1"/>
              <a:ext cx="2173496" cy="14490574"/>
              <a:chOff x="0" y="0"/>
              <a:chExt cx="2173495" cy="14490572"/>
            </a:xfrm>
          </p:grpSpPr>
          <p:pic>
            <p:nvPicPr>
              <p:cNvPr id="38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01" name="Agrupar"/>
            <p:cNvGrpSpPr/>
            <p:nvPr/>
          </p:nvGrpSpPr>
          <p:grpSpPr>
            <a:xfrm>
              <a:off x="21982300" y="-1"/>
              <a:ext cx="2173496" cy="14490574"/>
              <a:chOff x="0" y="0"/>
              <a:chExt cx="2173495" cy="14490572"/>
            </a:xfrm>
          </p:grpSpPr>
          <p:pic>
            <p:nvPicPr>
              <p:cNvPr id="39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0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403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15212959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3455"/>
            </a:lvl1pPr>
          </a:lstStyle>
          <a:p>
            <a:pPr/>
            <a:r>
              <a:t>Attribution</a:t>
            </a:r>
          </a:p>
        </p:txBody>
      </p:sp>
      <p:sp>
        <p:nvSpPr>
          <p:cNvPr id="404" name="Nível de Corpo Um…"/>
          <p:cNvSpPr txBox="1"/>
          <p:nvPr>
            <p:ph type="body" sz="quarter" idx="1" hasCustomPrompt="1"/>
          </p:nvPr>
        </p:nvSpPr>
        <p:spPr>
          <a:xfrm>
            <a:off x="1753923" y="4939860"/>
            <a:ext cx="16565163" cy="3836280"/>
          </a:xfrm>
          <a:prstGeom prst="rect">
            <a:avLst/>
          </a:prstGeom>
        </p:spPr>
        <p:txBody>
          <a:bodyPr/>
          <a:lstStyle>
            <a:lvl1pPr marL="638923" indent="-469900">
              <a:lnSpc>
                <a:spcPct val="90000"/>
              </a:lnSpc>
              <a:spcBef>
                <a:spcPts val="0"/>
              </a:spcBef>
              <a:buSzTx/>
              <a:buNone/>
              <a:defRPr b="0" spc="-170" sz="8500"/>
            </a:lvl1pPr>
            <a:lvl2pPr marL="638923" indent="-12700">
              <a:lnSpc>
                <a:spcPct val="90000"/>
              </a:lnSpc>
              <a:spcBef>
                <a:spcPts val="0"/>
              </a:spcBef>
              <a:buSzTx/>
              <a:buNone/>
              <a:defRPr b="0" spc="-170" sz="8500"/>
            </a:lvl2pPr>
            <a:lvl3pPr marL="638923" indent="444500">
              <a:lnSpc>
                <a:spcPct val="90000"/>
              </a:lnSpc>
              <a:spcBef>
                <a:spcPts val="0"/>
              </a:spcBef>
              <a:buSzTx/>
              <a:buNone/>
              <a:defRPr b="0" spc="-170" sz="8500"/>
            </a:lvl3pPr>
            <a:lvl4pPr marL="638923" indent="901700">
              <a:lnSpc>
                <a:spcPct val="90000"/>
              </a:lnSpc>
              <a:spcBef>
                <a:spcPts val="0"/>
              </a:spcBef>
              <a:buSzTx/>
              <a:buNone/>
              <a:defRPr b="0" spc="-170" sz="8500"/>
            </a:lvl4pPr>
            <a:lvl5pPr marL="638923" indent="1358900">
              <a:lnSpc>
                <a:spcPct val="90000"/>
              </a:lnSpc>
              <a:spcBef>
                <a:spcPts val="0"/>
              </a:spcBef>
              <a:buSzTx/>
              <a:buNone/>
              <a:defRPr b="0" spc="-170" sz="8500"/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405" name="Imagem" descr="Imagem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38228" y="-1"/>
            <a:ext cx="5974889" cy="13042329"/>
          </a:xfrm>
          <a:prstGeom prst="rect">
            <a:avLst/>
          </a:prstGeom>
          <a:ln w="12700">
            <a:miter lim="400000"/>
          </a:ln>
        </p:spPr>
      </p:pic>
      <p:sp>
        <p:nvSpPr>
          <p:cNvPr id="40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Imagem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14" name="Imagem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15" name="Imagem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1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Imagem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inish">
    <p:bg>
      <p:bgPr>
        <a:gradFill flip="none" rotWithShape="1">
          <a:gsLst>
            <a:gs pos="0">
              <a:srgbClr val="310D67"/>
            </a:gs>
            <a:gs pos="100000">
              <a:srgbClr val="2FC4CA"/>
            </a:gs>
            <a:gs pos="100000">
              <a:srgbClr val="97DFE2"/>
            </a:gs>
            <a:gs pos="100000">
              <a:srgbClr val="FFFAFA"/>
            </a:gs>
          </a:gsLst>
          <a:lin ang="6320465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lide Title"/>
          <p:cNvSpPr txBox="1"/>
          <p:nvPr>
            <p:ph type="title" hasCustomPrompt="1"/>
          </p:nvPr>
        </p:nvSpPr>
        <p:spPr>
          <a:xfrm>
            <a:off x="13795841" y="4992236"/>
            <a:ext cx="9629794" cy="1435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32" name="Nível de Corpo Um…"/>
          <p:cNvSpPr txBox="1"/>
          <p:nvPr>
            <p:ph type="body" sz="quarter" idx="1" hasCustomPrompt="1"/>
          </p:nvPr>
        </p:nvSpPr>
        <p:spPr>
          <a:xfrm>
            <a:off x="13942699" y="6610894"/>
            <a:ext cx="9336076" cy="4560874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4800">
                <a:solidFill>
                  <a:srgbClr val="FFFFFF"/>
                </a:solidFill>
              </a:defRPr>
            </a:lvl1pPr>
            <a:lvl2pPr marL="0" indent="457200">
              <a:buSzTx/>
              <a:buNone/>
              <a:defRPr sz="4800">
                <a:solidFill>
                  <a:srgbClr val="FFFFFF"/>
                </a:solidFill>
              </a:defRPr>
            </a:lvl2pPr>
            <a:lvl3pPr marL="0" indent="914400">
              <a:buSzTx/>
              <a:buNone/>
              <a:defRPr sz="4800">
                <a:solidFill>
                  <a:srgbClr val="FFFFFF"/>
                </a:solidFill>
              </a:defRPr>
            </a:lvl3pPr>
            <a:lvl4pPr marL="0" indent="1371600">
              <a:buSzTx/>
              <a:buNone/>
              <a:defRPr sz="4800">
                <a:solidFill>
                  <a:srgbClr val="FFFFFF"/>
                </a:solidFill>
              </a:defRPr>
            </a:lvl4pPr>
            <a:lvl5pPr marL="0" indent="1828800">
              <a:buSzTx/>
              <a:buNone/>
              <a:defRPr sz="4800">
                <a:solidFill>
                  <a:srgbClr val="FFFFFF"/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433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1220" y="5557552"/>
            <a:ext cx="7077269" cy="2600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434" name="Imagem" descr="Imagem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0900" y="10926249"/>
            <a:ext cx="6403695" cy="1707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435" name="Imagem" descr="Imagem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729581" y="10922000"/>
            <a:ext cx="1538623" cy="1997646"/>
          </a:xfrm>
          <a:prstGeom prst="rect">
            <a:avLst/>
          </a:prstGeom>
          <a:ln w="12700">
            <a:miter lim="400000"/>
          </a:ln>
        </p:spPr>
      </p:pic>
      <p:sp>
        <p:nvSpPr>
          <p:cNvPr id="43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1" name="Agrupar"/>
          <p:cNvGrpSpPr/>
          <p:nvPr/>
        </p:nvGrpSpPr>
        <p:grpSpPr>
          <a:xfrm>
            <a:off x="114102" y="-387287"/>
            <a:ext cx="24155796" cy="14490574"/>
            <a:chOff x="0" y="0"/>
            <a:chExt cx="24155795" cy="14490573"/>
          </a:xfrm>
        </p:grpSpPr>
        <p:grpSp>
          <p:nvGrpSpPr>
            <p:cNvPr id="450" name="Agrupar"/>
            <p:cNvGrpSpPr/>
            <p:nvPr/>
          </p:nvGrpSpPr>
          <p:grpSpPr>
            <a:xfrm>
              <a:off x="0" y="-1"/>
              <a:ext cx="2173496" cy="14490574"/>
              <a:chOff x="0" y="0"/>
              <a:chExt cx="2173495" cy="14490572"/>
            </a:xfrm>
          </p:grpSpPr>
          <p:pic>
            <p:nvPicPr>
              <p:cNvPr id="44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58" name="Agrupar"/>
            <p:cNvGrpSpPr/>
            <p:nvPr/>
          </p:nvGrpSpPr>
          <p:grpSpPr>
            <a:xfrm>
              <a:off x="2198230" y="-1"/>
              <a:ext cx="2173496" cy="14490574"/>
              <a:chOff x="0" y="0"/>
              <a:chExt cx="2173495" cy="14490572"/>
            </a:xfrm>
          </p:grpSpPr>
          <p:pic>
            <p:nvPicPr>
              <p:cNvPr id="45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5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5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5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5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5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5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66" name="Agrupar"/>
            <p:cNvGrpSpPr/>
            <p:nvPr/>
          </p:nvGrpSpPr>
          <p:grpSpPr>
            <a:xfrm>
              <a:off x="4396459" y="-1"/>
              <a:ext cx="2173497" cy="14490574"/>
              <a:chOff x="0" y="0"/>
              <a:chExt cx="2173495" cy="14490572"/>
            </a:xfrm>
          </p:grpSpPr>
          <p:pic>
            <p:nvPicPr>
              <p:cNvPr id="45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6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6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6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6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6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6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74" name="Agrupar"/>
            <p:cNvGrpSpPr/>
            <p:nvPr/>
          </p:nvGrpSpPr>
          <p:grpSpPr>
            <a:xfrm>
              <a:off x="6594690" y="-1"/>
              <a:ext cx="2173496" cy="14490574"/>
              <a:chOff x="0" y="0"/>
              <a:chExt cx="2173495" cy="14490572"/>
            </a:xfrm>
          </p:grpSpPr>
          <p:pic>
            <p:nvPicPr>
              <p:cNvPr id="46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6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6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7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7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7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7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82" name="Agrupar"/>
            <p:cNvGrpSpPr/>
            <p:nvPr/>
          </p:nvGrpSpPr>
          <p:grpSpPr>
            <a:xfrm>
              <a:off x="8792920" y="-1"/>
              <a:ext cx="2173496" cy="14490574"/>
              <a:chOff x="0" y="0"/>
              <a:chExt cx="2173495" cy="14490572"/>
            </a:xfrm>
          </p:grpSpPr>
          <p:pic>
            <p:nvPicPr>
              <p:cNvPr id="47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7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7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7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7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8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8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90" name="Agrupar"/>
            <p:cNvGrpSpPr/>
            <p:nvPr/>
          </p:nvGrpSpPr>
          <p:grpSpPr>
            <a:xfrm>
              <a:off x="10991150" y="-1"/>
              <a:ext cx="2173497" cy="14490574"/>
              <a:chOff x="0" y="0"/>
              <a:chExt cx="2173495" cy="14490572"/>
            </a:xfrm>
          </p:grpSpPr>
          <p:pic>
            <p:nvPicPr>
              <p:cNvPr id="48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8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8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8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8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8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8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98" name="Agrupar"/>
            <p:cNvGrpSpPr/>
            <p:nvPr/>
          </p:nvGrpSpPr>
          <p:grpSpPr>
            <a:xfrm>
              <a:off x="13189380" y="-1"/>
              <a:ext cx="2173497" cy="14490574"/>
              <a:chOff x="0" y="0"/>
              <a:chExt cx="2173495" cy="14490572"/>
            </a:xfrm>
          </p:grpSpPr>
          <p:pic>
            <p:nvPicPr>
              <p:cNvPr id="49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9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9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9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9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9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9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506" name="Agrupar"/>
            <p:cNvGrpSpPr/>
            <p:nvPr/>
          </p:nvGrpSpPr>
          <p:grpSpPr>
            <a:xfrm>
              <a:off x="15387611" y="-1"/>
              <a:ext cx="2173496" cy="14490574"/>
              <a:chOff x="0" y="0"/>
              <a:chExt cx="2173495" cy="14490572"/>
            </a:xfrm>
          </p:grpSpPr>
          <p:pic>
            <p:nvPicPr>
              <p:cNvPr id="49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0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0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0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0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0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0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514" name="Agrupar"/>
            <p:cNvGrpSpPr/>
            <p:nvPr/>
          </p:nvGrpSpPr>
          <p:grpSpPr>
            <a:xfrm>
              <a:off x="19784069" y="-1"/>
              <a:ext cx="2173497" cy="14490574"/>
              <a:chOff x="0" y="0"/>
              <a:chExt cx="2173495" cy="14490572"/>
            </a:xfrm>
          </p:grpSpPr>
          <p:pic>
            <p:nvPicPr>
              <p:cNvPr id="50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0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0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1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1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1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1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522" name="Agrupar"/>
            <p:cNvGrpSpPr/>
            <p:nvPr/>
          </p:nvGrpSpPr>
          <p:grpSpPr>
            <a:xfrm>
              <a:off x="17585841" y="-1"/>
              <a:ext cx="2173496" cy="14490574"/>
              <a:chOff x="0" y="0"/>
              <a:chExt cx="2173495" cy="14490572"/>
            </a:xfrm>
          </p:grpSpPr>
          <p:pic>
            <p:nvPicPr>
              <p:cNvPr id="51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1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1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1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1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2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2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530" name="Agrupar"/>
            <p:cNvGrpSpPr/>
            <p:nvPr/>
          </p:nvGrpSpPr>
          <p:grpSpPr>
            <a:xfrm>
              <a:off x="21982300" y="-1"/>
              <a:ext cx="2173496" cy="14490574"/>
              <a:chOff x="0" y="0"/>
              <a:chExt cx="2173495" cy="14490572"/>
            </a:xfrm>
          </p:grpSpPr>
          <p:pic>
            <p:nvPicPr>
              <p:cNvPr id="52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2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2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2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2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2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52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53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157"/>
          <p:cNvSpPr/>
          <p:nvPr/>
        </p:nvSpPr>
        <p:spPr>
          <a:xfrm>
            <a:off x="17636385" y="0"/>
            <a:ext cx="6749451" cy="13716001"/>
          </a:xfrm>
          <a:prstGeom prst="rect">
            <a:avLst/>
          </a:prstGeom>
          <a:gradFill>
            <a:gsLst>
              <a:gs pos="0">
                <a:srgbClr val="310D67"/>
              </a:gs>
              <a:gs pos="100000">
                <a:srgbClr val="2FC4CA"/>
              </a:gs>
              <a:gs pos="100000">
                <a:srgbClr val="97DFE2"/>
              </a:gs>
              <a:gs pos="100000">
                <a:srgbClr val="FFFAFA"/>
              </a:gs>
            </a:gsLst>
            <a:lin ang="3421050"/>
          </a:gradFill>
          <a:ln w="12700">
            <a:miter lim="400000"/>
          </a:ln>
        </p:spPr>
        <p:txBody>
          <a:bodyPr lIns="45719" rIns="45719" anchor="ctr"/>
          <a:lstStyle/>
          <a:p>
            <a:pPr defTabSz="457200">
              <a:def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40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38228" y="-1"/>
            <a:ext cx="5974889" cy="13042329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42" name="Nível de Corpo Um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7663F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7663F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7663F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7663F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7663F1"/>
                </a:solidFill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  <a:effectLst>
            <a:outerShdw sx="100000" sy="100000" kx="0" ky="0" algn="b" rotWithShape="0" blurRad="266700" dist="250501" dir="5400000">
              <a:srgbClr val="000000">
                <a:alpha val="5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4" name="Número do Slid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52" name="Slide Subtitle"/>
          <p:cNvSpPr txBox="1"/>
          <p:nvPr>
            <p:ph type="body" sz="quarter" idx="21" hasCustomPrompt="1"/>
          </p:nvPr>
        </p:nvSpPr>
        <p:spPr>
          <a:xfrm>
            <a:off x="2469436" y="2372962"/>
            <a:ext cx="20708064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00735">
              <a:lnSpc>
                <a:spcPct val="100000"/>
              </a:lnSpc>
              <a:spcBef>
                <a:spcPts val="0"/>
              </a:spcBef>
              <a:buSzTx/>
              <a:buNone/>
              <a:defRPr sz="5335">
                <a:solidFill>
                  <a:srgbClr val="7663F1"/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53" name="Nível de Corpo Um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Nível de Corpo Um…"/>
          <p:cNvSpPr txBox="1"/>
          <p:nvPr>
            <p:ph type="body" idx="1" hasCustomPrompt="1"/>
          </p:nvPr>
        </p:nvSpPr>
        <p:spPr>
          <a:xfrm>
            <a:off x="2470008" y="4248504"/>
            <a:ext cx="20707492" cy="8256012"/>
          </a:xfrm>
          <a:prstGeom prst="rect">
            <a:avLst/>
          </a:prstGeom>
        </p:spPr>
        <p:txBody>
          <a:bodyPr numCol="2" spcCol="1035374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157"/>
          <p:cNvSpPr/>
          <p:nvPr/>
        </p:nvSpPr>
        <p:spPr>
          <a:xfrm>
            <a:off x="17636385" y="0"/>
            <a:ext cx="6749451" cy="13716001"/>
          </a:xfrm>
          <a:prstGeom prst="rect">
            <a:avLst/>
          </a:prstGeom>
          <a:gradFill>
            <a:gsLst>
              <a:gs pos="0">
                <a:srgbClr val="310D67"/>
              </a:gs>
              <a:gs pos="100000">
                <a:srgbClr val="2FC4CA"/>
              </a:gs>
              <a:gs pos="100000">
                <a:srgbClr val="97DFE2"/>
              </a:gs>
              <a:gs pos="100000">
                <a:srgbClr val="FFFAFA"/>
              </a:gs>
            </a:gsLst>
            <a:lin ang="6320465"/>
          </a:gradFill>
          <a:ln w="12700">
            <a:miter lim="400000"/>
          </a:ln>
        </p:spPr>
        <p:txBody>
          <a:bodyPr lIns="45719" rIns="45719" anchor="ctr"/>
          <a:lstStyle/>
          <a:p>
            <a:pPr defTabSz="457200">
              <a:def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00735">
              <a:lnSpc>
                <a:spcPct val="100000"/>
              </a:lnSpc>
              <a:spcBef>
                <a:spcPts val="0"/>
              </a:spcBef>
              <a:buSzTx/>
              <a:buNone/>
              <a:defRPr sz="5335">
                <a:solidFill>
                  <a:srgbClr val="7663F1"/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1" name="Nível de Corpo Um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effectLst>
            <a:outerShdw sx="100000" sy="100000" kx="0" ky="0" algn="b" rotWithShape="0" blurRad="266700" dist="250501" dir="5400000">
              <a:srgbClr val="000000">
                <a:alpha val="50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gradFill flip="none" rotWithShape="1">
          <a:gsLst>
            <a:gs pos="0">
              <a:srgbClr val="310D67"/>
            </a:gs>
            <a:gs pos="100000">
              <a:srgbClr val="2FC4CA"/>
            </a:gs>
            <a:gs pos="100000">
              <a:srgbClr val="97DFE2"/>
            </a:gs>
            <a:gs pos="100000">
              <a:srgbClr val="FFFAFA"/>
            </a:gs>
          </a:gsLst>
          <a:lin ang="6320465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ection Title"/>
          <p:cNvSpPr txBox="1"/>
          <p:nvPr>
            <p:ph type="title" hasCustomPrompt="1"/>
          </p:nvPr>
        </p:nvSpPr>
        <p:spPr>
          <a:xfrm>
            <a:off x="1206498" y="4533900"/>
            <a:ext cx="17143268" cy="4648200"/>
          </a:xfrm>
          <a:prstGeom prst="rect">
            <a:avLst/>
          </a:prstGeom>
        </p:spPr>
        <p:txBody>
          <a:bodyPr anchor="ctr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pic>
        <p:nvPicPr>
          <p:cNvPr id="82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38228" y="-1"/>
            <a:ext cx="5974889" cy="13042329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Retângulo Arredondado"/>
          <p:cNvSpPr/>
          <p:nvPr/>
        </p:nvSpPr>
        <p:spPr>
          <a:xfrm>
            <a:off x="-420729" y="474989"/>
            <a:ext cx="25071524" cy="2389653"/>
          </a:xfrm>
          <a:prstGeom prst="roundRect">
            <a:avLst>
              <a:gd name="adj" fmla="val 7972"/>
            </a:avLst>
          </a:prstGeom>
          <a:solidFill>
            <a:srgbClr val="7663F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84" name="Imagem" descr="Imagem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0176" y="670993"/>
            <a:ext cx="5435772" cy="1997646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Conhecer para transformar vidas"/>
          <p:cNvSpPr txBox="1"/>
          <p:nvPr/>
        </p:nvSpPr>
        <p:spPr>
          <a:xfrm>
            <a:off x="7477769" y="1288815"/>
            <a:ext cx="9629966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700">
                <a:solidFill>
                  <a:srgbClr val="FFFFFF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pPr/>
            <a:r>
              <a:t>Conhecer para transformar vidas</a:t>
            </a:r>
          </a:p>
        </p:txBody>
      </p:sp>
      <p:sp>
        <p:nvSpPr>
          <p:cNvPr id="86" name="Linha"/>
          <p:cNvSpPr/>
          <p:nvPr/>
        </p:nvSpPr>
        <p:spPr>
          <a:xfrm flipV="1">
            <a:off x="6881858" y="994969"/>
            <a:ext cx="1" cy="1603694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87" name="Imagem" descr="Imagem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0900" y="10926249"/>
            <a:ext cx="6403695" cy="1707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Imagem" descr="Imagem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729581" y="10922000"/>
            <a:ext cx="1538623" cy="1997646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Número do Slid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lide Title"/>
          <p:cNvSpPr txBox="1"/>
          <p:nvPr>
            <p:ph type="title" hasCustomPrompt="1"/>
          </p:nvPr>
        </p:nvSpPr>
        <p:spPr>
          <a:xfrm>
            <a:off x="2469588" y="1079500"/>
            <a:ext cx="20707912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97" name="Slide Subtitle"/>
          <p:cNvSpPr txBox="1"/>
          <p:nvPr>
            <p:ph type="body" sz="quarter" idx="21" hasCustomPrompt="1"/>
          </p:nvPr>
        </p:nvSpPr>
        <p:spPr>
          <a:xfrm>
            <a:off x="2469588" y="2372962"/>
            <a:ext cx="20707912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00735">
              <a:lnSpc>
                <a:spcPct val="100000"/>
              </a:lnSpc>
              <a:spcBef>
                <a:spcPts val="0"/>
              </a:spcBef>
              <a:buSzTx/>
              <a:buNone/>
              <a:defRPr sz="5335">
                <a:solidFill>
                  <a:srgbClr val="7663F1"/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9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Agenda Title"/>
          <p:cNvSpPr txBox="1"/>
          <p:nvPr>
            <p:ph type="title" hasCustomPrompt="1"/>
          </p:nvPr>
        </p:nvSpPr>
        <p:spPr>
          <a:xfrm>
            <a:off x="1206500" y="1383069"/>
            <a:ext cx="11885588" cy="1435101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6" name="Agenda Subtitle"/>
          <p:cNvSpPr txBox="1"/>
          <p:nvPr>
            <p:ph type="body" sz="quarter" idx="21" hasCustomPrompt="1"/>
          </p:nvPr>
        </p:nvSpPr>
        <p:spPr>
          <a:xfrm>
            <a:off x="1206500" y="778106"/>
            <a:ext cx="11885588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solidFill>
                  <a:srgbClr val="7663F1"/>
                </a:solidFill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07" name="Nível de Corpo Um…"/>
          <p:cNvSpPr txBox="1"/>
          <p:nvPr>
            <p:ph type="body" sz="half" idx="1" hasCustomPrompt="1"/>
          </p:nvPr>
        </p:nvSpPr>
        <p:spPr>
          <a:xfrm>
            <a:off x="1206500" y="4248504"/>
            <a:ext cx="11885588" cy="8256012"/>
          </a:xfrm>
          <a:prstGeom prst="rect">
            <a:avLst/>
          </a:prstGeom>
        </p:spPr>
        <p:txBody>
          <a:bodyPr/>
          <a:lstStyle>
            <a:lvl1pPr marL="228600" indent="-228600" defTabSz="825500">
              <a:buSzPct val="100000"/>
              <a:defRPr spc="-45"/>
            </a:lvl1pPr>
            <a:lvl2pPr marL="457200" indent="0" defTabSz="825500">
              <a:buSzPct val="100000"/>
              <a:defRPr spc="-45"/>
            </a:lvl2pPr>
            <a:lvl3pPr marL="914400" indent="0" defTabSz="825500">
              <a:buSzPct val="100000"/>
              <a:defRPr spc="-45"/>
            </a:lvl3pPr>
            <a:lvl4pPr marL="1371600" indent="0" defTabSz="825500">
              <a:buSzPct val="100000"/>
              <a:defRPr spc="-45"/>
            </a:lvl4pPr>
            <a:lvl5pPr marL="1828800" indent="0" defTabSz="825500">
              <a:buSzPct val="100000"/>
              <a:defRPr spc="-45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Freeform: Shape 78"/>
          <p:cNvSpPr/>
          <p:nvPr/>
        </p:nvSpPr>
        <p:spPr>
          <a:xfrm>
            <a:off x="17955359" y="596394"/>
            <a:ext cx="5749803" cy="12523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7587" y="0"/>
                </a:lnTo>
                <a:cubicBezTo>
                  <a:pt x="19803" y="0"/>
                  <a:pt x="21600" y="825"/>
                  <a:pt x="21600" y="1842"/>
                </a:cubicBezTo>
                <a:lnTo>
                  <a:pt x="21600" y="19758"/>
                </a:lnTo>
                <a:cubicBezTo>
                  <a:pt x="21600" y="20775"/>
                  <a:pt x="19803" y="21600"/>
                  <a:pt x="17587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7663F1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200">
              <a:def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09" name="Picture Placeholder 2"/>
          <p:cNvSpPr/>
          <p:nvPr>
            <p:ph type="pic" idx="22"/>
          </p:nvPr>
        </p:nvSpPr>
        <p:spPr>
          <a:xfrm>
            <a:off x="11701831" y="809330"/>
            <a:ext cx="18181694" cy="120973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Agrupar"/>
          <p:cNvGrpSpPr/>
          <p:nvPr/>
        </p:nvGrpSpPr>
        <p:grpSpPr>
          <a:xfrm>
            <a:off x="114102" y="-387287"/>
            <a:ext cx="24155796" cy="14490574"/>
            <a:chOff x="0" y="0"/>
            <a:chExt cx="24155795" cy="14490573"/>
          </a:xfrm>
        </p:grpSpPr>
        <p:grpSp>
          <p:nvGrpSpPr>
            <p:cNvPr id="124" name="Agrupar"/>
            <p:cNvGrpSpPr/>
            <p:nvPr/>
          </p:nvGrpSpPr>
          <p:grpSpPr>
            <a:xfrm>
              <a:off x="0" y="-1"/>
              <a:ext cx="2173496" cy="14490574"/>
              <a:chOff x="0" y="0"/>
              <a:chExt cx="2173495" cy="14490572"/>
            </a:xfrm>
          </p:grpSpPr>
          <p:pic>
            <p:nvPicPr>
              <p:cNvPr id="11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32" name="Agrupar"/>
            <p:cNvGrpSpPr/>
            <p:nvPr/>
          </p:nvGrpSpPr>
          <p:grpSpPr>
            <a:xfrm>
              <a:off x="2198230" y="-1"/>
              <a:ext cx="2173496" cy="14490574"/>
              <a:chOff x="0" y="0"/>
              <a:chExt cx="2173495" cy="14490572"/>
            </a:xfrm>
          </p:grpSpPr>
          <p:pic>
            <p:nvPicPr>
              <p:cNvPr id="12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40" name="Agrupar"/>
            <p:cNvGrpSpPr/>
            <p:nvPr/>
          </p:nvGrpSpPr>
          <p:grpSpPr>
            <a:xfrm>
              <a:off x="4396459" y="-1"/>
              <a:ext cx="2173497" cy="14490574"/>
              <a:chOff x="0" y="0"/>
              <a:chExt cx="2173495" cy="14490572"/>
            </a:xfrm>
          </p:grpSpPr>
          <p:pic>
            <p:nvPicPr>
              <p:cNvPr id="13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48" name="Agrupar"/>
            <p:cNvGrpSpPr/>
            <p:nvPr/>
          </p:nvGrpSpPr>
          <p:grpSpPr>
            <a:xfrm>
              <a:off x="6594690" y="-1"/>
              <a:ext cx="2173496" cy="14490574"/>
              <a:chOff x="0" y="0"/>
              <a:chExt cx="2173495" cy="14490572"/>
            </a:xfrm>
          </p:grpSpPr>
          <p:pic>
            <p:nvPicPr>
              <p:cNvPr id="14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56" name="Agrupar"/>
            <p:cNvGrpSpPr/>
            <p:nvPr/>
          </p:nvGrpSpPr>
          <p:grpSpPr>
            <a:xfrm>
              <a:off x="8792920" y="-1"/>
              <a:ext cx="2173496" cy="14490574"/>
              <a:chOff x="0" y="0"/>
              <a:chExt cx="2173495" cy="14490572"/>
            </a:xfrm>
          </p:grpSpPr>
          <p:pic>
            <p:nvPicPr>
              <p:cNvPr id="14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64" name="Agrupar"/>
            <p:cNvGrpSpPr/>
            <p:nvPr/>
          </p:nvGrpSpPr>
          <p:grpSpPr>
            <a:xfrm>
              <a:off x="10991150" y="-1"/>
              <a:ext cx="2173497" cy="14490574"/>
              <a:chOff x="0" y="0"/>
              <a:chExt cx="2173495" cy="14490572"/>
            </a:xfrm>
          </p:grpSpPr>
          <p:pic>
            <p:nvPicPr>
              <p:cNvPr id="15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6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6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6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6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72" name="Agrupar"/>
            <p:cNvGrpSpPr/>
            <p:nvPr/>
          </p:nvGrpSpPr>
          <p:grpSpPr>
            <a:xfrm>
              <a:off x="13189380" y="-1"/>
              <a:ext cx="2173497" cy="14490574"/>
              <a:chOff x="0" y="0"/>
              <a:chExt cx="2173495" cy="14490572"/>
            </a:xfrm>
          </p:grpSpPr>
          <p:pic>
            <p:nvPicPr>
              <p:cNvPr id="16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6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6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6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6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80" name="Agrupar"/>
            <p:cNvGrpSpPr/>
            <p:nvPr/>
          </p:nvGrpSpPr>
          <p:grpSpPr>
            <a:xfrm>
              <a:off x="15387611" y="-1"/>
              <a:ext cx="2173496" cy="14490574"/>
              <a:chOff x="0" y="0"/>
              <a:chExt cx="2173495" cy="14490572"/>
            </a:xfrm>
          </p:grpSpPr>
          <p:pic>
            <p:nvPicPr>
              <p:cNvPr id="17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7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88" name="Agrupar"/>
            <p:cNvGrpSpPr/>
            <p:nvPr/>
          </p:nvGrpSpPr>
          <p:grpSpPr>
            <a:xfrm>
              <a:off x="19784069" y="-1"/>
              <a:ext cx="2173497" cy="14490574"/>
              <a:chOff x="0" y="0"/>
              <a:chExt cx="2173495" cy="14490572"/>
            </a:xfrm>
          </p:grpSpPr>
          <p:pic>
            <p:nvPicPr>
              <p:cNvPr id="18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6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8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96" name="Agrupar"/>
            <p:cNvGrpSpPr/>
            <p:nvPr/>
          </p:nvGrpSpPr>
          <p:grpSpPr>
            <a:xfrm>
              <a:off x="17585841" y="-1"/>
              <a:ext cx="2173496" cy="14490574"/>
              <a:chOff x="0" y="0"/>
              <a:chExt cx="2173495" cy="14490572"/>
            </a:xfrm>
          </p:grpSpPr>
          <p:pic>
            <p:nvPicPr>
              <p:cNvPr id="18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4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5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204" name="Agrupar"/>
            <p:cNvGrpSpPr/>
            <p:nvPr/>
          </p:nvGrpSpPr>
          <p:grpSpPr>
            <a:xfrm>
              <a:off x="21982300" y="-1"/>
              <a:ext cx="2173496" cy="14490574"/>
              <a:chOff x="0" y="0"/>
              <a:chExt cx="2173495" cy="14490572"/>
            </a:xfrm>
          </p:grpSpPr>
          <p:pic>
            <p:nvPicPr>
              <p:cNvPr id="197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2016702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8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9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6075508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00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4046105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01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0134313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02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8104910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03" name="back.png" descr="back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12163716"/>
                <a:ext cx="2173496" cy="232685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206" name="Nível de Corpo Um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207" name="Imagem" descr="Imagem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38228" y="-1"/>
            <a:ext cx="5974889" cy="13042329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tif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2469436" y="1079500"/>
            <a:ext cx="20708064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Nível de Corpo Um…"/>
          <p:cNvSpPr txBox="1"/>
          <p:nvPr>
            <p:ph type="body" idx="1" hasCustomPrompt="1"/>
          </p:nvPr>
        </p:nvSpPr>
        <p:spPr>
          <a:xfrm>
            <a:off x="2469436" y="4248504"/>
            <a:ext cx="20708064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2pPr marL="1219200" indent="-609600"/>
            <a:lvl3pPr marL="1828800" indent="-609600"/>
            <a:lvl4pPr marL="2438400" indent="-609600"/>
            <a:lvl5pPr marL="3048000" indent="-609600"/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Rectangle 157"/>
          <p:cNvSpPr/>
          <p:nvPr/>
        </p:nvSpPr>
        <p:spPr>
          <a:xfrm>
            <a:off x="-79638" y="-1"/>
            <a:ext cx="2344721" cy="13716001"/>
          </a:xfrm>
          <a:prstGeom prst="rect">
            <a:avLst/>
          </a:prstGeom>
          <a:gradFill>
            <a:gsLst>
              <a:gs pos="0">
                <a:srgbClr val="310D67"/>
              </a:gs>
              <a:gs pos="100000">
                <a:srgbClr val="2FC4CA"/>
              </a:gs>
              <a:gs pos="100000">
                <a:srgbClr val="97DFE2"/>
              </a:gs>
              <a:gs pos="100000">
                <a:srgbClr val="FFFAFA"/>
              </a:gs>
            </a:gsLst>
            <a:lin ang="6320465"/>
          </a:gradFill>
          <a:ln w="12700">
            <a:miter lim="400000"/>
          </a:ln>
        </p:spPr>
        <p:txBody>
          <a:bodyPr lIns="45719" rIns="45719" anchor="ctr"/>
          <a:lstStyle/>
          <a:p>
            <a:pPr defTabSz="457200">
              <a:def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5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275" y="431145"/>
            <a:ext cx="1838896" cy="6757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" name="Agrupar"/>
          <p:cNvGrpSpPr/>
          <p:nvPr/>
        </p:nvGrpSpPr>
        <p:grpSpPr>
          <a:xfrm>
            <a:off x="72184" y="1185532"/>
            <a:ext cx="2173496" cy="14490574"/>
            <a:chOff x="0" y="0"/>
            <a:chExt cx="2173495" cy="14490572"/>
          </a:xfrm>
        </p:grpSpPr>
        <p:pic>
          <p:nvPicPr>
            <p:cNvPr id="6" name="back.png" descr="back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2016702"/>
              <a:ext cx="2173496" cy="23268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back.png" descr="back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173496" cy="23268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" name="back.png" descr="back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075508"/>
              <a:ext cx="2173496" cy="23268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back.png" descr="back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4046105"/>
              <a:ext cx="2173496" cy="23268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" name="back.png" descr="back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10134313"/>
              <a:ext cx="2173496" cy="23268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" name="back.png" descr="back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8104910"/>
              <a:ext cx="2173496" cy="23268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" name="back.png" descr="back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12163716"/>
              <a:ext cx="2173496" cy="23268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" name="Número do Slid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</p:sldLayoutIdLst>
  <p:transition xmlns:p14="http://schemas.microsoft.com/office/powerpoint/2010/main" spd="med" advClick="1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1pPr>
      <a:lvl2pPr marL="0" marR="0" indent="457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2pPr>
      <a:lvl3pPr marL="0" marR="0" indent="914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3pPr>
      <a:lvl4pPr marL="0" marR="0" indent="1371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4pPr>
      <a:lvl5pPr marL="0" marR="0" indent="18288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5pPr>
      <a:lvl6pPr marL="0" marR="0" indent="22860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6pPr>
      <a:lvl7pPr marL="0" marR="0" indent="2743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7pPr>
      <a:lvl8pPr marL="0" marR="0" indent="3200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8pPr>
      <a:lvl9pPr marL="0" marR="0" indent="3657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9pPr>
    </p:titleStyle>
    <p:bodyStyle>
      <a:lvl1pPr marL="609600" marR="0" indent="-609600" algn="l" defTabSz="2438338" latinLnBrk="0">
        <a:lnSpc>
          <a:spcPct val="70000"/>
        </a:lnSpc>
        <a:spcBef>
          <a:spcPts val="1800"/>
        </a:spcBef>
        <a:spcAft>
          <a:spcPts val="0"/>
        </a:spcAft>
        <a:buClrTx/>
        <a:buSzPct val="123000"/>
        <a:buFontTx/>
        <a:buChar char="•"/>
        <a:tabLst/>
        <a:defRPr b="1" baseline="0" cap="none" i="0" spc="0" strike="noStrike" sz="4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1pPr>
      <a:lvl2pPr marL="1181100" marR="0" indent="-571500" algn="l" defTabSz="2438338" latinLnBrk="0">
        <a:lnSpc>
          <a:spcPct val="70000"/>
        </a:lnSpc>
        <a:spcBef>
          <a:spcPts val="1800"/>
        </a:spcBef>
        <a:spcAft>
          <a:spcPts val="0"/>
        </a:spcAft>
        <a:buClrTx/>
        <a:buSzPct val="123000"/>
        <a:buFontTx/>
        <a:buChar char="•"/>
        <a:tabLst/>
        <a:defRPr b="1" baseline="0" cap="none" i="0" spc="0" strike="noStrike" sz="4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2pPr>
      <a:lvl3pPr marL="1790700" marR="0" indent="-571500" algn="l" defTabSz="2438338" latinLnBrk="0">
        <a:lnSpc>
          <a:spcPct val="70000"/>
        </a:lnSpc>
        <a:spcBef>
          <a:spcPts val="1800"/>
        </a:spcBef>
        <a:spcAft>
          <a:spcPts val="0"/>
        </a:spcAft>
        <a:buClrTx/>
        <a:buSzPct val="123000"/>
        <a:buFontTx/>
        <a:buChar char="•"/>
        <a:tabLst/>
        <a:defRPr b="1" baseline="0" cap="none" i="0" spc="0" strike="noStrike" sz="4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3pPr>
      <a:lvl4pPr marL="2400300" marR="0" indent="-571500" algn="l" defTabSz="2438338" latinLnBrk="0">
        <a:lnSpc>
          <a:spcPct val="70000"/>
        </a:lnSpc>
        <a:spcBef>
          <a:spcPts val="1800"/>
        </a:spcBef>
        <a:spcAft>
          <a:spcPts val="0"/>
        </a:spcAft>
        <a:buClrTx/>
        <a:buSzPct val="123000"/>
        <a:buFontTx/>
        <a:buChar char="•"/>
        <a:tabLst/>
        <a:defRPr b="1" baseline="0" cap="none" i="0" spc="0" strike="noStrike" sz="4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4pPr>
      <a:lvl5pPr marL="3009900" marR="0" indent="-571500" algn="l" defTabSz="2438338" latinLnBrk="0">
        <a:lnSpc>
          <a:spcPct val="70000"/>
        </a:lnSpc>
        <a:spcBef>
          <a:spcPts val="1800"/>
        </a:spcBef>
        <a:spcAft>
          <a:spcPts val="0"/>
        </a:spcAft>
        <a:buClrTx/>
        <a:buSzPct val="123000"/>
        <a:buFontTx/>
        <a:buChar char="•"/>
        <a:tabLst/>
        <a:defRPr b="1" baseline="0" cap="none" i="0" spc="0" strike="noStrike" sz="4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5pPr>
      <a:lvl6pPr marL="3619500" marR="0" indent="-571500" algn="l" defTabSz="2438338" latinLnBrk="0">
        <a:lnSpc>
          <a:spcPct val="70000"/>
        </a:lnSpc>
        <a:spcBef>
          <a:spcPts val="1800"/>
        </a:spcBef>
        <a:spcAft>
          <a:spcPts val="0"/>
        </a:spcAft>
        <a:buClrTx/>
        <a:buSzPct val="123000"/>
        <a:buFontTx/>
        <a:buChar char="•"/>
        <a:tabLst/>
        <a:defRPr b="1" baseline="0" cap="none" i="0" spc="0" strike="noStrike" sz="4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6pPr>
      <a:lvl7pPr marL="4229100" marR="0" indent="-571500" algn="l" defTabSz="2438338" latinLnBrk="0">
        <a:lnSpc>
          <a:spcPct val="70000"/>
        </a:lnSpc>
        <a:spcBef>
          <a:spcPts val="1800"/>
        </a:spcBef>
        <a:spcAft>
          <a:spcPts val="0"/>
        </a:spcAft>
        <a:buClrTx/>
        <a:buSzPct val="123000"/>
        <a:buFontTx/>
        <a:buChar char="•"/>
        <a:tabLst/>
        <a:defRPr b="1" baseline="0" cap="none" i="0" spc="0" strike="noStrike" sz="4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7pPr>
      <a:lvl8pPr marL="4838700" marR="0" indent="-571500" algn="l" defTabSz="2438338" latinLnBrk="0">
        <a:lnSpc>
          <a:spcPct val="70000"/>
        </a:lnSpc>
        <a:spcBef>
          <a:spcPts val="1800"/>
        </a:spcBef>
        <a:spcAft>
          <a:spcPts val="0"/>
        </a:spcAft>
        <a:buClrTx/>
        <a:buSzPct val="123000"/>
        <a:buFontTx/>
        <a:buChar char="•"/>
        <a:tabLst/>
        <a:defRPr b="1" baseline="0" cap="none" i="0" spc="0" strike="noStrike" sz="4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8pPr>
      <a:lvl9pPr marL="5448300" marR="0" indent="-571500" algn="l" defTabSz="2438338" latinLnBrk="0">
        <a:lnSpc>
          <a:spcPct val="70000"/>
        </a:lnSpc>
        <a:spcBef>
          <a:spcPts val="1800"/>
        </a:spcBef>
        <a:spcAft>
          <a:spcPts val="0"/>
        </a:spcAft>
        <a:buClrTx/>
        <a:buSzPct val="123000"/>
        <a:buFontTx/>
        <a:buChar char="•"/>
        <a:tabLst/>
        <a:defRPr b="1" baseline="0" cap="none" i="0" spc="0" strike="noStrike" sz="4500" u="none"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tif"/><Relationship Id="rId3" Type="http://schemas.openxmlformats.org/officeDocument/2006/relationships/image" Target="../media/image7.tif"/><Relationship Id="rId4" Type="http://schemas.openxmlformats.org/officeDocument/2006/relationships/image" Target="../media/image8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310D67"/>
            </a:gs>
            <a:gs pos="100000">
              <a:srgbClr val="2FC4CA"/>
            </a:gs>
            <a:gs pos="100000">
              <a:srgbClr val="97DFE2"/>
            </a:gs>
            <a:gs pos="100000">
              <a:srgbClr val="FFFAFA"/>
            </a:gs>
          </a:gsLst>
          <a:lin ang="424953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Imagem" descr="Imagem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7639" t="0" r="17092" b="0"/>
          <a:stretch>
            <a:fillRect/>
          </a:stretch>
        </p:blipFill>
        <p:spPr>
          <a:xfrm>
            <a:off x="18017263" y="5866021"/>
            <a:ext cx="5248849" cy="5370916"/>
          </a:xfrm>
          <a:prstGeom prst="rect">
            <a:avLst/>
          </a:prstGeom>
        </p:spPr>
      </p:pic>
      <p:sp>
        <p:nvSpPr>
          <p:cNvPr id="542" name="Sistema de apostas"/>
          <p:cNvSpPr txBox="1"/>
          <p:nvPr>
            <p:ph type="ctrTitle"/>
          </p:nvPr>
        </p:nvSpPr>
        <p:spPr>
          <a:xfrm>
            <a:off x="1958457" y="4332315"/>
            <a:ext cx="15080871" cy="5633461"/>
          </a:xfrm>
          <a:prstGeom prst="rect">
            <a:avLst/>
          </a:prstGeom>
        </p:spPr>
        <p:txBody>
          <a:bodyPr/>
          <a:lstStyle/>
          <a:p>
            <a:pPr/>
            <a:r>
              <a:t>Sistema de apostas</a:t>
            </a:r>
          </a:p>
        </p:txBody>
      </p:sp>
      <p:sp>
        <p:nvSpPr>
          <p:cNvPr id="543" name="@Luizinho • @Huguinho • @Zezinho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@Luizinho • @Huguinho • @Zezinho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Obrigad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89572">
              <a:defRPr spc="-166" sz="8330"/>
            </a:lvl1pPr>
          </a:lstStyle>
          <a:p>
            <a:pPr/>
            <a:r>
              <a:t>Obrigado</a:t>
            </a:r>
          </a:p>
        </p:txBody>
      </p:sp>
      <p:sp>
        <p:nvSpPr>
          <p:cNvPr id="567" name="Equipe: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 b="0"/>
            </a:pPr>
            <a:r>
              <a:t>Equipe:</a:t>
            </a:r>
          </a:p>
          <a:p>
            <a:pPr>
              <a:lnSpc>
                <a:spcPct val="100000"/>
              </a:lnSpc>
            </a:pPr>
            <a:r>
              <a:t>@Luizinho</a:t>
            </a:r>
          </a:p>
          <a:p>
            <a:pPr>
              <a:lnSpc>
                <a:spcPct val="100000"/>
              </a:lnSpc>
            </a:pPr>
            <a:r>
              <a:t>@Huguinho</a:t>
            </a:r>
          </a:p>
          <a:p>
            <a:pPr>
              <a:lnSpc>
                <a:spcPct val="100000"/>
              </a:lnSpc>
            </a:pPr>
            <a:r>
              <a:t>@Zézinho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89572">
              <a:defRPr spc="-166" sz="8330"/>
            </a:lvl1pPr>
          </a:lstStyle>
          <a:p>
            <a:pPr/>
            <a:r>
              <a:t>Agenda</a:t>
            </a:r>
          </a:p>
        </p:txBody>
      </p:sp>
      <p:sp>
        <p:nvSpPr>
          <p:cNvPr id="546" name="Módulo Projeto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Módulo Projeto</a:t>
            </a:r>
          </a:p>
        </p:txBody>
      </p:sp>
      <p:sp>
        <p:nvSpPr>
          <p:cNvPr id="547" name="Equip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81000" indent="-381000">
              <a:lnSpc>
                <a:spcPct val="100000"/>
              </a:lnSpc>
            </a:pPr>
            <a:r>
              <a:t>Equipe</a:t>
            </a:r>
          </a:p>
          <a:p>
            <a:pPr marL="381000" indent="-381000">
              <a:lnSpc>
                <a:spcPct val="100000"/>
              </a:lnSpc>
            </a:pPr>
            <a:r>
              <a:t>Principais telas</a:t>
            </a:r>
          </a:p>
          <a:p>
            <a:pPr marL="381000" indent="-381000">
              <a:lnSpc>
                <a:spcPct val="100000"/>
              </a:lnSpc>
            </a:pPr>
            <a:r>
              <a:t>Hands-on (uso)</a:t>
            </a:r>
          </a:p>
        </p:txBody>
      </p:sp>
      <p:pic>
        <p:nvPicPr>
          <p:cNvPr id="548" name="Picture Placeholder 2" descr="Picture Placeholder 2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8354" t="0" r="35456" b="1"/>
          <a:stretch>
            <a:fillRect/>
          </a:stretch>
        </p:blipFill>
        <p:spPr>
          <a:xfrm>
            <a:off x="13220904" y="809330"/>
            <a:ext cx="10215961" cy="12097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5364" y="21600"/>
                </a:lnTo>
                <a:lnTo>
                  <a:pt x="5364" y="0"/>
                </a:lnTo>
                <a:lnTo>
                  <a:pt x="0" y="0"/>
                </a:lnTo>
                <a:close/>
                <a:moveTo>
                  <a:pt x="5696" y="0"/>
                </a:moveTo>
                <a:lnTo>
                  <a:pt x="5696" y="21600"/>
                </a:lnTo>
                <a:lnTo>
                  <a:pt x="19418" y="21600"/>
                </a:lnTo>
                <a:cubicBezTo>
                  <a:pt x="20623" y="21600"/>
                  <a:pt x="21600" y="20776"/>
                  <a:pt x="21600" y="19758"/>
                </a:cubicBezTo>
                <a:lnTo>
                  <a:pt x="21600" y="1842"/>
                </a:lnTo>
                <a:cubicBezTo>
                  <a:pt x="21600" y="825"/>
                  <a:pt x="20623" y="0"/>
                  <a:pt x="19418" y="0"/>
                </a:cubicBezTo>
                <a:lnTo>
                  <a:pt x="5696" y="0"/>
                </a:lnTo>
                <a:close/>
              </a:path>
            </a:pathLst>
          </a:cu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Equip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Equipe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Imagem" descr="Imagem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405" t="0" r="405" b="0"/>
          <a:stretch>
            <a:fillRect/>
          </a:stretch>
        </p:blipFill>
        <p:spPr>
          <a:xfrm>
            <a:off x="15760700" y="1269999"/>
            <a:ext cx="7423448" cy="5410201"/>
          </a:xfrm>
          <a:prstGeom prst="rect">
            <a:avLst/>
          </a:prstGeom>
        </p:spPr>
      </p:pic>
      <p:pic>
        <p:nvPicPr>
          <p:cNvPr id="553" name="Imagem" descr="Imagem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6161" r="0" b="6161"/>
          <a:stretch>
            <a:fillRect/>
          </a:stretch>
        </p:blipFill>
        <p:spPr>
          <a:xfrm>
            <a:off x="15760700" y="7098672"/>
            <a:ext cx="7423560" cy="5415343"/>
          </a:xfrm>
          <a:prstGeom prst="rect">
            <a:avLst/>
          </a:prstGeom>
        </p:spPr>
      </p:pic>
      <p:pic>
        <p:nvPicPr>
          <p:cNvPr id="554" name="Imagem" descr="Imagem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7995" t="0" r="7995" b="0"/>
          <a:stretch>
            <a:fillRect/>
          </a:stretch>
        </p:blipFill>
        <p:spPr>
          <a:xfrm>
            <a:off x="1211198" y="1270000"/>
            <a:ext cx="14168502" cy="11243712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rincipais tel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Principais telas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6085" y="1672702"/>
            <a:ext cx="23111830" cy="103705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Imagem" descr="Imagem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18"/>
          <a:stretch>
            <a:fillRect/>
          </a:stretch>
        </p:blipFill>
        <p:spPr>
          <a:xfrm>
            <a:off x="3937000" y="658614"/>
            <a:ext cx="16510001" cy="12398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37000" y="987752"/>
            <a:ext cx="16510001" cy="11786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Hands-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Hands-on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